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633C-990F-41D0-BEF0-CB2DA65B7923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FB2C-6B50-4B41-86C7-35797F205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oyastrana.ru/certificates-2020/participant/5e96d2432f9924.17463913-5e96d2432f9a00.53475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2020-04-16T08:14:30Z</dcterms:created>
  <dcterms:modified xsi:type="dcterms:W3CDTF">2022-07-05T13:44:04Z</dcterms:modified>
</cp:coreProperties>
</file>